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79211" autoAdjust="0"/>
  </p:normalViewPr>
  <p:slideViewPr>
    <p:cSldViewPr>
      <p:cViewPr>
        <p:scale>
          <a:sx n="60" d="100"/>
          <a:sy n="60" d="100"/>
        </p:scale>
        <p:origin x="-10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BF3C1-3020-4E32-B8AA-4B75A3C4D97F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5332F-602E-4B1C-BFD0-1D41DBC246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did our presentation on phantom load.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chose this topic because we wanted to know how much electricity we waste and thought that it would make an eye-opening presentation.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 the course of this project we investigated the idea of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did research and also tested devices in our houses for phantom load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order for you to learn about phantom load we should review some vocabulary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hope that you have enjoyed our presentation and remember a few of our tips on how to prevent phantom load. You can not only save yourself some money but help the environment. Thank you. Any 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First word =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define phantom load for me?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it is the power used by something while turned off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 all devices have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Phantom load is most commonly found with devices that have lights on them that never turn off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Standby power = another word for phantom load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two words = watt and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remember what a watt is?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it is a unit to measure power that is equal to one joule per second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Now, does anyone remember who the watt is named after?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the watt is named after James watt for his contribution toward the development of the steam engine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have probably heard of this word because of light bulbs which are labeled by watts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100 watt light bulb for example uses 100 joules of energy per second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word =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Less familiar to you and harder to remember so we’ll give definition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Watt hour = unit of energy equal to 3600 joules or one watt working for an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might be wondering what the difference is between watt and watt hour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 difference is that watt = unit of power and watt hour = unit of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Another way to think of it is as a faucet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Watt = the rate at which water comes out and watt hour = how much total water comes out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we are going to define joule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tell me what the word joule means?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a joule is a unit of energy that is equal to the force of one Newton through the distance of one meter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used this word in the definitions for watt and watt hour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we will discuss what a watt meter is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Watt meter = an instrument used to measure electricity in watts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used one to test devices for phantom load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one we used is called Watts Up? Pro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(Pass around watt meter) We are now going to pass around the watt meter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will talk more about it later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 word =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anyone remember what the definition for energy is?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energy is the ability to do work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Comes in many forms such as electrical, solar, potential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purpose of phantom load it is used mostly for electrical energy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Electrical energy is energy created by moving electrons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Now we are moving on to energy efficiency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 a term you should know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 efficiency is the amount of useful energy available after a conversion occurs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Later we’ll talk about energy star appliances which are appliances that are more efficient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basically means they use less energy than regular appliances to get the same job done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Last word = energy conversion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Does anyone know what the term energy conversion means?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(Yes/No), energy conversion is when energy is changed from one form to another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 of this is solar panels such as those at the MEAD which convert solar energy to electrical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35332F-602E-4B1C-BFD0-1D41DBC2463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6284F76-04A1-46AA-89F1-7487D962EB83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4F76-04A1-46AA-89F1-7487D962EB83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6284F76-04A1-46AA-89F1-7487D962EB83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6284F76-04A1-46AA-89F1-7487D962EB83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6284F76-04A1-46AA-89F1-7487D962EB83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6284F76-04A1-46AA-89F1-7487D962EB83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8821420-6530-475C-BFA3-66F9FD5BE4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971800"/>
            <a:ext cx="8062912" cy="1752600"/>
          </a:xfrm>
        </p:spPr>
        <p:txBody>
          <a:bodyPr/>
          <a:lstStyle/>
          <a:p>
            <a:r>
              <a:rPr lang="en-US" dirty="0" smtClean="0"/>
              <a:t>By: Joseph </a:t>
            </a:r>
            <a:r>
              <a:rPr lang="en-US" dirty="0" err="1" smtClean="0"/>
              <a:t>Kaluzny</a:t>
            </a:r>
            <a:r>
              <a:rPr lang="en-US" dirty="0" smtClean="0"/>
              <a:t>, Dale Steinmetz, &amp; Seth Hinson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0" y="1752600"/>
            <a:ext cx="61045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PHANTOM LOAD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164789" y="2819400"/>
            <a:ext cx="3127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END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3200400" cy="4873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Phantom Load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phantom load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53000" y="1905000"/>
            <a:ext cx="3725580" cy="2313781"/>
          </a:xfrm>
        </p:spPr>
      </p:pic>
      <p:sp>
        <p:nvSpPr>
          <p:cNvPr id="12" name="TextBox 11"/>
          <p:cNvSpPr txBox="1"/>
          <p:nvPr/>
        </p:nvSpPr>
        <p:spPr>
          <a:xfrm>
            <a:off x="762000" y="2209800"/>
            <a:ext cx="3505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The power used by something while turned off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000" y="3886200"/>
            <a:ext cx="3124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Another word for phantom load is standby power</a:t>
            </a:r>
            <a:endParaRPr lang="en-US" sz="26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707992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399032"/>
          </a:xfrm>
        </p:spPr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james wat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3733800"/>
            <a:ext cx="1524000" cy="19100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38800" y="571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James Watt</a:t>
            </a:r>
            <a:endParaRPr lang="en-US" dirty="0"/>
          </a:p>
        </p:txBody>
      </p:sp>
      <p:pic>
        <p:nvPicPr>
          <p:cNvPr id="6" name="Picture 5" descr="100 wat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5000" y="3733800"/>
            <a:ext cx="1066800" cy="19113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5400" y="5715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 Watt Light Bulb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81200" y="1905000"/>
            <a:ext cx="6705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A unit to measure power that is equal to one joule per second</a:t>
            </a:r>
            <a:endParaRPr lang="en-US" sz="26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3048000"/>
            <a:ext cx="6324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Named after James Watt</a:t>
            </a:r>
            <a:endParaRPr lang="en-US" sz="2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 Hour: a unit of energy that is equal to 3600 joules or one watt working for one hour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Watt vs. Watt Hour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electric me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4191000"/>
            <a:ext cx="3276600" cy="2457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62600" y="32004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electric meter labeled by kilowatt hours (1000 watt hours)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563563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Joule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8" name="Content Placeholder 7" descr="joul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57800" y="1905000"/>
            <a:ext cx="3172839" cy="1447800"/>
          </a:xfrm>
        </p:spPr>
      </p:pic>
      <p:sp>
        <p:nvSpPr>
          <p:cNvPr id="9" name="TextBox 8"/>
          <p:cNvSpPr txBox="1"/>
          <p:nvPr/>
        </p:nvSpPr>
        <p:spPr>
          <a:xfrm>
            <a:off x="5334000" y="35052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equation to determine the number of joules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8200" y="2209800"/>
            <a:ext cx="2743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a unit of energy that is equal to the force of one Newton through the distance of one meter</a:t>
            </a:r>
            <a:endParaRPr lang="en-US" sz="2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Watt Meter: an instrument used for measuring electricity in watts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watt met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45100" y="1864519"/>
            <a:ext cx="2844800" cy="4241800"/>
          </a:xfrm>
        </p:spPr>
      </p:pic>
      <p:sp>
        <p:nvSpPr>
          <p:cNvPr id="6" name="TextBox 5"/>
          <p:cNvSpPr txBox="1"/>
          <p:nvPr/>
        </p:nvSpPr>
        <p:spPr>
          <a:xfrm>
            <a:off x="4953000" y="1447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watt meter that we used</a:t>
            </a:r>
            <a:endParaRPr lang="en-U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48006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Energy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solar ener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2895600"/>
            <a:ext cx="2762250" cy="1657350"/>
          </a:xfrm>
          <a:prstGeom prst="rect">
            <a:avLst/>
          </a:prstGeom>
        </p:spPr>
      </p:pic>
      <p:pic>
        <p:nvPicPr>
          <p:cNvPr id="5" name="Picture 4" descr="potential energ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3581400"/>
            <a:ext cx="1866900" cy="2447925"/>
          </a:xfrm>
          <a:prstGeom prst="rect">
            <a:avLst/>
          </a:prstGeom>
        </p:spPr>
      </p:pic>
      <p:pic>
        <p:nvPicPr>
          <p:cNvPr id="6" name="Picture 5" descr="electrical energ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3505200"/>
            <a:ext cx="1866900" cy="24574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6019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Electrical Energy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46482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Solar Energy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00800" y="6172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Potential Energy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14600" y="1905000"/>
            <a:ext cx="5715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the ability to do work</a:t>
            </a:r>
            <a:endParaRPr lang="en-US" sz="26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Energy Efficiency: the amount of useful energy available after a conversion occurs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4" name="Picture 3" descr="energy sta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352800"/>
            <a:ext cx="1905000" cy="1952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43400" y="56388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star appliances are examples of energy efficient appliances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93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93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93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93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3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93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193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193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563563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Energy Conversion</a:t>
            </a:r>
            <a:r>
              <a:rPr lang="en-US" dirty="0" smtClean="0">
                <a:solidFill>
                  <a:schemeClr val="tx2"/>
                </a:solidFill>
              </a:rPr>
              <a:t>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pic>
        <p:nvPicPr>
          <p:cNvPr id="5" name="Content Placeholder 4" descr="solar energy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400" y="1828800"/>
            <a:ext cx="2762250" cy="1657350"/>
          </a:xfrm>
        </p:spPr>
      </p:pic>
      <p:sp>
        <p:nvSpPr>
          <p:cNvPr id="6" name="TextBox 5"/>
          <p:cNvSpPr txBox="1"/>
          <p:nvPr/>
        </p:nvSpPr>
        <p:spPr>
          <a:xfrm>
            <a:off x="5181600" y="39624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Solar panels convert solar energy to electrical energy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2133600"/>
            <a:ext cx="2971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changing energy from one form to another</a:t>
            </a:r>
            <a:endParaRPr lang="en-US" sz="2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1600</TotalTime>
  <Words>848</Words>
  <Application>Microsoft Office PowerPoint</Application>
  <PresentationFormat>On-screen Show (4:3)</PresentationFormat>
  <Paragraphs>99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Slide 1</vt:lpstr>
      <vt:lpstr>Vocabulary</vt:lpstr>
      <vt:lpstr>Vocabulary</vt:lpstr>
      <vt:lpstr>Vocabulary</vt:lpstr>
      <vt:lpstr>Vocabulary</vt:lpstr>
      <vt:lpstr>Vocabulary</vt:lpstr>
      <vt:lpstr>Vocabulary</vt:lpstr>
      <vt:lpstr>Vocabulary</vt:lpstr>
      <vt:lpstr>Vocabulary</vt:lpstr>
      <vt:lpstr>Slide 10</vt:lpstr>
    </vt:vector>
  </TitlesOfParts>
  <Company>Stevens Point Area Public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Technology Services</dc:creator>
  <cp:lastModifiedBy>laptop</cp:lastModifiedBy>
  <cp:revision>57</cp:revision>
  <dcterms:created xsi:type="dcterms:W3CDTF">2012-05-03T17:59:00Z</dcterms:created>
  <dcterms:modified xsi:type="dcterms:W3CDTF">2012-05-08T02:37:38Z</dcterms:modified>
</cp:coreProperties>
</file>